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7" r:id="rId3"/>
    <p:sldId id="258" r:id="rId4"/>
    <p:sldId id="265" r:id="rId5"/>
    <p:sldId id="266" r:id="rId6"/>
    <p:sldId id="268" r:id="rId7"/>
    <p:sldId id="262" r:id="rId8"/>
    <p:sldId id="267" r:id="rId9"/>
    <p:sldId id="269" r:id="rId10"/>
    <p:sldId id="270" r:id="rId11"/>
    <p:sldId id="271" r:id="rId12"/>
    <p:sldId id="272" r:id="rId13"/>
    <p:sldId id="275" r:id="rId14"/>
    <p:sldId id="259" r:id="rId15"/>
    <p:sldId id="260" r:id="rId16"/>
    <p:sldId id="261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4" autoAdjust="0"/>
  </p:normalViewPr>
  <p:slideViewPr>
    <p:cSldViewPr>
      <p:cViewPr varScale="1">
        <p:scale>
          <a:sx n="60" d="100"/>
          <a:sy n="6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3408-6868-427A-A06A-A824A7BBF36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E98D-6B19-4A5C-9C47-603A0C75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প্রশ্নগুলো করা যেতে পারে।সমগ্র অধ্যয়ের শিখনফলের উপর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ভিত্তি করে </a:t>
            </a:r>
            <a:r>
              <a:rPr lang="bn-IN" dirty="0" smtClean="0"/>
              <a:t>শিক্ষার্থী</a:t>
            </a:r>
            <a:r>
              <a:rPr lang="bn-IN" baseline="0" dirty="0" smtClean="0"/>
              <a:t> </a:t>
            </a:r>
            <a:r>
              <a:rPr lang="en-US" dirty="0" err="1" smtClean="0"/>
              <a:t>প্রশ্নটির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bn-IN" baseline="0" dirty="0" smtClean="0"/>
              <a:t> বলার পর</a:t>
            </a:r>
            <a:r>
              <a:rPr lang="en-US" baseline="0" dirty="0" smtClean="0"/>
              <a:t> প্রদত্ত উত্তরগুলি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</a:t>
            </a:r>
            <a:r>
              <a:rPr lang="bn-IN" baseline="0" dirty="0" smtClean="0"/>
              <a:t>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আকর্ষণের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যেমন-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রাসায়নিক পদার্থ ঔষধ আমদের কী কাজে লাগে?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সব রোগে একই ঔষধ খেলে কী হবে?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জীবের বেঁচে থাকার জন্য কি প্রয়োজন?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খাদ্য দ্রব্যে তেল, চিনি, লবণের প্রয়োজনীয়তা আছে কী?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খাদ্রে তেল, লবন কি পরিমাণে ব্যবহার করতে হবে?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চিত্রগুলো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চিত্রগুলো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১১ নং স্লাইডের অনুরুপ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কাঠ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গ্যস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ধোয়ায়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কার্বন-ডাই-অক্সাইড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কার্বন-মনো-অক্সাইড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স্বাস্থের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রসায়ন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</a:t>
            </a:r>
            <a:r>
              <a:rPr lang="bn-IN" baseline="0" dirty="0" smtClean="0"/>
              <a:t>িয়ে 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984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5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457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118" y="4662055"/>
            <a:ext cx="7391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সার-বিষ ব্যবহার করলে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ফলন 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6477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শরীর-স্বাস্থ্য রক্ষায়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 মত ঔষধ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75940"/>
            <a:ext cx="3581401" cy="2314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810000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00400"/>
            <a:ext cx="3581402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2667000"/>
            <a:ext cx="38100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199" y="2667000"/>
            <a:ext cx="358140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রান্নার জন্য কাঠ-গ্যাস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3810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রুপচর্চায় কসমেটিকস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199" y="5638800"/>
            <a:ext cx="358140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69" y="6248400"/>
            <a:ext cx="7696198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ব্যবহার জানা প্রয়োজন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284256"/>
            <a:ext cx="3810000" cy="2285143"/>
            <a:chOff x="304800" y="284256"/>
            <a:chExt cx="4191000" cy="2285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84256"/>
              <a:ext cx="1981200" cy="22796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42"/>
            <a:stretch/>
          </p:blipFill>
          <p:spPr>
            <a:xfrm>
              <a:off x="304800" y="886691"/>
              <a:ext cx="2209800" cy="1682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10"/>
            <a:stretch/>
          </p:blipFill>
          <p:spPr>
            <a:xfrm>
              <a:off x="304800" y="284256"/>
              <a:ext cx="2209800" cy="90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73270"/>
            <a:ext cx="3276600" cy="26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3291" r="12283" b="21426"/>
          <a:stretch/>
        </p:blipFill>
        <p:spPr>
          <a:xfrm>
            <a:off x="5257800" y="228600"/>
            <a:ext cx="3276600" cy="2514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5052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5145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09600" y="2823950"/>
            <a:ext cx="7924800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 ও যানবাহন থেকে তৈরি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599" y="6248401"/>
            <a:ext cx="7924801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কয়েল ও কাঠ-গ্যাস পোড়ানো ধুয়া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মারাত্মক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6800" y="3505200"/>
            <a:ext cx="79248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জ্ঞান অর্জন করা।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4648200"/>
            <a:ext cx="7924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প্রয়োজনীয়তা উপলদ্ধি করা।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5791200"/>
            <a:ext cx="79248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সচেতন হওয়া।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1" y="1219200"/>
            <a:ext cx="57911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799" y="228600"/>
            <a:ext cx="3810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746" y="2466109"/>
            <a:ext cx="35052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নাও-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9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র্বন-মনো-অক্সাইড।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752600"/>
            <a:ext cx="6019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 দ্রব্যগুলি কী রাসায়নিক 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895600"/>
            <a:ext cx="60198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কৃষিকাজে আমরা কী কী রাসায়নিক পদার্থ ব্যবহার 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114800"/>
            <a:ext cx="60198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জুস, সস, কেক সংরক্ষণের জন্য কী দেওয়া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5257800"/>
            <a:ext cx="6019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খাবারকে আকর্ষণীয় করে তুলতে কী ব্যবহার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05000"/>
            <a:ext cx="7848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রসায়নের পাঠের আলোকে নিচের ছকটি পূরণ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89153"/>
              </p:ext>
            </p:extLst>
          </p:nvPr>
        </p:nvGraphicFramePr>
        <p:xfrm>
          <a:off x="533400" y="2819402"/>
          <a:ext cx="7848600" cy="31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19400"/>
                <a:gridCol w="3124200"/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পদার্থ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প্রয়োজনীয়তা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ক্ষতিকর</a:t>
                      </a:r>
                      <a:r>
                        <a:rPr lang="bn-BD" baseline="0" dirty="0" smtClean="0"/>
                        <a:t> দিক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প্রিজারভেটিভস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কাঠ-গ্যাস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সার-কীটনাশক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ঔষধপত্র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সাবান-ডিটারজেন্ট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9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2202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519868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resentation" r:id="rId4" imgW="3185005" imgH="2388115" progId="PowerPoint.Show.12">
                  <p:embed/>
                </p:oleObj>
              </mc:Choice>
              <mc:Fallback>
                <p:oleObj name="Presentation" r:id="rId4" imgW="3185005" imgH="23881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228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68988" y="381001"/>
            <a:ext cx="8041612" cy="2438399"/>
            <a:chOff x="502313" y="381000"/>
            <a:chExt cx="8041612" cy="2438399"/>
          </a:xfrm>
        </p:grpSpPr>
        <p:pic>
          <p:nvPicPr>
            <p:cNvPr id="8" name="Picture 7" descr="0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313" y="533399"/>
              <a:ext cx="1625600" cy="18645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11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21" y="1600199"/>
            <a:ext cx="4343400" cy="357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228600" y="1600199"/>
            <a:ext cx="4267200" cy="35319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021" y="5562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638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অতি ব্যবহারে প্রাণনাশক।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 জন্য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গুরুত্ব” অপরিসীম।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819400"/>
            <a:ext cx="5638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1784131"/>
            <a:ext cx="7467600" cy="26289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991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2667000"/>
            <a:ext cx="8382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4114800"/>
            <a:ext cx="8382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5562600"/>
            <a:ext cx="838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 বর্ণনা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58095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29407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2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10890"/>
          <a:stretch/>
        </p:blipFill>
        <p:spPr>
          <a:xfrm>
            <a:off x="944152" y="228600"/>
            <a:ext cx="317064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2971800" cy="2438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0" y="3276600"/>
            <a:ext cx="3206230" cy="222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8958"/>
            <a:ext cx="3048000" cy="2119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0144" y="5948737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8164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952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164" y="2725883"/>
            <a:ext cx="3166636" cy="398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164" y="5486400"/>
            <a:ext cx="3166636" cy="407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526" y="2725883"/>
            <a:ext cx="2964873" cy="398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498343"/>
            <a:ext cx="3048000" cy="395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"/>
            <a:ext cx="38577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29" y="3252195"/>
            <a:ext cx="3886200" cy="242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174807"/>
            <a:ext cx="3857766" cy="2563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পরিস্কারক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পরিমিত ব্যবহার জানা প্রয়োজন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65938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024" y="2666999"/>
            <a:ext cx="3850942" cy="3119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5858" y="2674185"/>
            <a:ext cx="3850942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344" y="5737899"/>
            <a:ext cx="3850942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স্যাম্পুর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858" y="5674623"/>
            <a:ext cx="3850942" cy="3451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ডিটারজেন্ট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0" y="3249020"/>
            <a:ext cx="3689430" cy="24173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76146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12"/>
            <a:ext cx="4006244" cy="2443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601"/>
            <a:ext cx="3676649" cy="25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রাসায়নিক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রুপচর্চায় ব্যবহৃত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ব্যবহার ত্বকের জন্য ক্ষতিকর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469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43201"/>
            <a:ext cx="3676649" cy="380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006" y="2743201"/>
            <a:ext cx="3676649" cy="38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বাটা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407" y="5631873"/>
            <a:ext cx="3676649" cy="380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673307"/>
            <a:ext cx="3676649" cy="380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895</Words>
  <Application>Microsoft Office PowerPoint</Application>
  <PresentationFormat>On-screen Show (4:3)</PresentationFormat>
  <Paragraphs>135</Paragraphs>
  <Slides>18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Mostafizur</cp:lastModifiedBy>
  <cp:revision>109</cp:revision>
  <dcterms:created xsi:type="dcterms:W3CDTF">2006-08-16T00:00:00Z</dcterms:created>
  <dcterms:modified xsi:type="dcterms:W3CDTF">2016-08-10T03:12:36Z</dcterms:modified>
</cp:coreProperties>
</file>